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5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2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5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1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0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2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2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5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BCAC-F989-4F10-B726-F252DC584E84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A9BE-683A-4978-B191-A33CA2A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3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ntent.gcflearnfree.org/topics/234/reference_relative2_sel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22031"/>
            <a:ext cx="6174630" cy="392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ntent.gcflearnfree.org/topics/234/reference_absolute2_formul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000624"/>
            <a:ext cx="6667500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" y="52699"/>
            <a:ext cx="3129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Relative Addressing in Excel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500" y="4601571"/>
            <a:ext cx="322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Absolute Addressing in Excel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2676" y="1466092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r>
              <a:rPr lang="en-US" dirty="0" smtClean="0">
                <a:solidFill>
                  <a:srgbClr val="0070C0"/>
                </a:solidFill>
              </a:rPr>
              <a:t>B3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C3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2676" y="1720041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r>
              <a:rPr lang="en-US" dirty="0" smtClean="0">
                <a:solidFill>
                  <a:srgbClr val="0070C0"/>
                </a:solidFill>
              </a:rPr>
              <a:t>B4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C4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2676" y="193882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r>
              <a:rPr lang="en-US" dirty="0" smtClean="0">
                <a:solidFill>
                  <a:srgbClr val="0070C0"/>
                </a:solidFill>
              </a:rPr>
              <a:t>B5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C5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13" idx="2"/>
          </p:cNvCxnSpPr>
          <p:nvPr/>
        </p:nvCxnSpPr>
        <p:spPr>
          <a:xfrm flipH="1">
            <a:off x="5161677" y="2308152"/>
            <a:ext cx="1" cy="15077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2675" y="6278415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=(</a:t>
            </a:r>
            <a:r>
              <a:rPr lang="en-US" dirty="0" smtClean="0">
                <a:solidFill>
                  <a:srgbClr val="0070C0"/>
                </a:solidFill>
              </a:rPr>
              <a:t>B4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C4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7030A0"/>
                </a:solidFill>
              </a:rPr>
              <a:t>$E$1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2746" y="6516595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=(</a:t>
            </a:r>
            <a:r>
              <a:rPr lang="en-US" dirty="0" smtClean="0">
                <a:solidFill>
                  <a:srgbClr val="0070C0"/>
                </a:solidFill>
              </a:rPr>
              <a:t>B5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C5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7030A0"/>
                </a:solidFill>
              </a:rPr>
              <a:t>$E$1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2675" y="6758072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=(</a:t>
            </a:r>
            <a:r>
              <a:rPr lang="en-US" dirty="0" smtClean="0">
                <a:solidFill>
                  <a:srgbClr val="0070C0"/>
                </a:solidFill>
              </a:rPr>
              <a:t>B6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C6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7030A0"/>
                </a:solidFill>
              </a:rPr>
              <a:t>$E$1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37301" y="7140370"/>
            <a:ext cx="1" cy="15077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cflearnfree excel order of oper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50" y="2021927"/>
            <a:ext cx="4521933" cy="254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697" y="35169"/>
            <a:ext cx="65517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Order of Operations in Excel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1) Parentheses First     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( )</a:t>
            </a:r>
          </a:p>
          <a:p>
            <a:r>
              <a:rPr lang="en-US" sz="2400" b="1" dirty="0" smtClean="0"/>
              <a:t>2) Exponents Next        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^</a:t>
            </a:r>
          </a:p>
          <a:p>
            <a:r>
              <a:rPr lang="en-US" sz="2400" b="1" dirty="0" smtClean="0"/>
              <a:t>3) Multiplication and Division (left to right)       </a:t>
            </a:r>
            <a:r>
              <a:rPr lang="en-US" sz="2400" b="1" dirty="0" smtClean="0">
                <a:solidFill>
                  <a:srgbClr val="0070C0"/>
                </a:solidFill>
              </a:rPr>
              <a:t>*  /</a:t>
            </a:r>
          </a:p>
          <a:p>
            <a:r>
              <a:rPr lang="en-US" sz="2400" b="1" dirty="0" smtClean="0"/>
              <a:t>4) Addition and Subtraction (left to right)           </a:t>
            </a:r>
            <a:r>
              <a:rPr lang="en-US" sz="2400" b="1" dirty="0" smtClean="0">
                <a:solidFill>
                  <a:srgbClr val="0070C0"/>
                </a:solidFill>
              </a:rPr>
              <a:t>+  -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2052" name="Picture 4" descr="http://content.gcflearnfree.org/topics/234/function_explained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217" y="5478460"/>
            <a:ext cx="36576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8859" y="5183017"/>
            <a:ext cx="5385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FUNCTIONS (Formulas Big Brother)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60542" b="78344"/>
          <a:stretch/>
        </p:blipFill>
        <p:spPr>
          <a:xfrm>
            <a:off x="830605" y="7595533"/>
            <a:ext cx="5133975" cy="151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Gregory</dc:creator>
  <cp:lastModifiedBy>Donald Gregory</cp:lastModifiedBy>
  <cp:revision>4</cp:revision>
  <dcterms:created xsi:type="dcterms:W3CDTF">2016-11-14T19:19:51Z</dcterms:created>
  <dcterms:modified xsi:type="dcterms:W3CDTF">2016-11-14T19:39:31Z</dcterms:modified>
</cp:coreProperties>
</file>